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80" r:id="rId53"/>
    <p:sldId id="377" r:id="rId54"/>
    <p:sldId id="378" r:id="rId55"/>
    <p:sldId id="379" r:id="rId56"/>
    <p:sldId id="383" r:id="rId57"/>
    <p:sldId id="382" r:id="rId58"/>
    <p:sldId id="384" r:id="rId59"/>
    <p:sldId id="386" r:id="rId60"/>
    <p:sldId id="347" r:id="rId61"/>
    <p:sldId id="336" r:id="rId62"/>
    <p:sldId id="368" r:id="rId63"/>
    <p:sldId id="372" r:id="rId64"/>
    <p:sldId id="369" r:id="rId65"/>
    <p:sldId id="370" r:id="rId66"/>
    <p:sldId id="371" r:id="rId67"/>
    <p:sldId id="381" r:id="rId68"/>
    <p:sldId id="375" r:id="rId69"/>
    <p:sldId id="373" r:id="rId70"/>
    <p:sldId id="374" r:id="rId71"/>
    <p:sldId id="376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64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BFBFBF"/>
    <a:srgbClr val="7F7F7F"/>
    <a:srgbClr val="5B9BD5"/>
    <a:srgbClr val="D9D9D9"/>
    <a:srgbClr val="BDD7EE"/>
    <a:srgbClr val="1F4E79"/>
    <a:srgbClr val="8497B0"/>
    <a:srgbClr val="41719C"/>
    <a:srgbClr val="4A7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>
        <p:scale>
          <a:sx n="125" d="100"/>
          <a:sy n="125" d="100"/>
        </p:scale>
        <p:origin x="90" y="42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5.png"/><Relationship Id="rId7" Type="http://schemas.openxmlformats.org/officeDocument/2006/relationships/image" Target="../media/image8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53.png"/><Relationship Id="rId4" Type="http://schemas.openxmlformats.org/officeDocument/2006/relationships/image" Target="../media/image86.pn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microsoft.com/office/2007/relationships/hdphoto" Target="../media/hdphoto4.wdp"/><Relationship Id="rId9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microsoft.com/office/2007/relationships/hdphoto" Target="../media/hdphoto4.wdp"/><Relationship Id="rId9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25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2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microsoft.com/office/2007/relationships/hdphoto" Target="../media/hdphoto8.wdp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0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8.png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1.png"/><Relationship Id="rId4" Type="http://schemas.openxmlformats.org/officeDocument/2006/relationships/image" Target="../media/image54.png"/><Relationship Id="rId9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11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596F8007-51C5-4687-AF3F-CA5250ED4D4B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4" y="994170"/>
            <a:ext cx="3179572" cy="1196580"/>
            <a:chOff x="839788" y="284491"/>
            <a:chExt cx="6540840" cy="2461536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1F6B7701-952E-48A8-A1D9-EE3A969E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78362" y="1553285"/>
              <a:ext cx="817606" cy="1192742"/>
            </a:xfrm>
            <a:prstGeom prst="rect">
              <a:avLst/>
            </a:prstGeom>
          </p:spPr>
        </p:pic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478FAFEB-252F-41CB-B820-0CA00618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95966" y="1553285"/>
              <a:ext cx="817606" cy="119274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8604" y="1535390"/>
              <a:ext cx="817606" cy="120810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14B70C-129D-4004-A18B-7EF0F90AED00}"/>
              </a:ext>
            </a:extLst>
          </p:cNvPr>
          <p:cNvGrpSpPr/>
          <p:nvPr/>
        </p:nvGrpSpPr>
        <p:grpSpPr>
          <a:xfrm>
            <a:off x="8079241" y="2199104"/>
            <a:ext cx="3456003" cy="1661988"/>
            <a:chOff x="7343362" y="1578128"/>
            <a:chExt cx="3456003" cy="166198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EB64D2B-45EB-4B6B-A4BF-675C79DF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3362" y="1578128"/>
              <a:ext cx="3456003" cy="1661988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4DC276D-36DD-4095-A9ED-B1F726E3990B}"/>
                </a:ext>
              </a:extLst>
            </p:cNvPr>
            <p:cNvGrpSpPr/>
            <p:nvPr/>
          </p:nvGrpSpPr>
          <p:grpSpPr>
            <a:xfrm>
              <a:off x="8354076" y="2300897"/>
              <a:ext cx="1453167" cy="363122"/>
              <a:chOff x="8427101" y="2011240"/>
              <a:chExt cx="1453167" cy="36312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154C777-BFFC-48EA-A512-501F750F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858" y="2011240"/>
                <a:ext cx="302786" cy="3027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B0C8B5-B82E-448E-9AEC-A21B07EA01E1}"/>
                  </a:ext>
                </a:extLst>
              </p:cNvPr>
              <p:cNvSpPr txBox="1"/>
              <p:nvPr/>
            </p:nvSpPr>
            <p:spPr>
              <a:xfrm>
                <a:off x="8427101" y="2189696"/>
                <a:ext cx="14531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조각 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× 200 </a:t>
                </a:r>
                <a:r>
                  <a:rPr lang="ko-KR" altLang="en-US" sz="600" dirty="0">
                    <a:solidFill>
                      <a:schemeClr val="bg1"/>
                    </a:solidFill>
                  </a:rPr>
                  <a:t>획득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EBEA88-BF3A-423B-8419-13361ABBE51C}"/>
                </a:ext>
              </a:extLst>
            </p:cNvPr>
            <p:cNvSpPr txBox="1"/>
            <p:nvPr/>
          </p:nvSpPr>
          <p:spPr>
            <a:xfrm>
              <a:off x="7976760" y="3035020"/>
              <a:ext cx="2195100" cy="20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9402" y="3274005"/>
            <a:ext cx="1393846" cy="15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8495</TotalTime>
  <Pages>7</Pages>
  <Words>3507</Words>
  <Characters>0</Characters>
  <Application>Microsoft Office PowerPoint</Application>
  <DocSecurity>0</DocSecurity>
  <PresentationFormat>와이드스크린</PresentationFormat>
  <Lines>0</Lines>
  <Paragraphs>1065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7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4227</cp:revision>
  <dcterms:modified xsi:type="dcterms:W3CDTF">2024-12-10T10:49:20Z</dcterms:modified>
  <cp:version>9.103.97.45139</cp:version>
</cp:coreProperties>
</file>